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22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21.xml" ContentType="application/vnd.openxmlformats-officedocument.presentationml.slide+xml"/>
  <Override PartName="/ppt/slides/slide7.xml" ContentType="application/vnd.openxmlformats-officedocument.presentationml.slide+xml"/>
  <Override PartName="/ppt/slides/slide20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19.xml" ContentType="application/vnd.openxmlformats-officedocument.presentationml.slide+xml"/>
  <Override PartName="/ppt/_rels/presentation.xml.rels" ContentType="application/vnd.openxmlformats-package.relationships+xml"/>
  <Override PartName="/ppt/media/image85.png" ContentType="image/png"/>
  <Override PartName="/ppt/media/image80.png" ContentType="image/png"/>
  <Override PartName="/ppt/media/image79.jpeg" ContentType="image/jpeg"/>
  <Override PartName="/ppt/media/image78.png" ContentType="image/png"/>
  <Override PartName="/ppt/media/image76.png" ContentType="image/png"/>
  <Override PartName="/ppt/media/image75.png" ContentType="image/png"/>
  <Override PartName="/ppt/media/image72.jpeg" ContentType="image/jpeg"/>
  <Override PartName="/ppt/media/image71.png" ContentType="image/png"/>
  <Override PartName="/ppt/media/image70.jpeg" ContentType="image/jpeg"/>
  <Override PartName="/ppt/media/image84.jpeg" ContentType="image/jpeg"/>
  <Override PartName="/ppt/media/image67.png" ContentType="image/png"/>
  <Override PartName="/ppt/media/image66.png" ContentType="image/png"/>
  <Override PartName="/ppt/media/image82.png" ContentType="image/png"/>
  <Override PartName="/ppt/media/image65.jpeg" ContentType="image/jpeg"/>
  <Override PartName="/ppt/media/image61.png" ContentType="image/png"/>
  <Override PartName="/ppt/media/image60.png" ContentType="image/png"/>
  <Override PartName="/ppt/media/image83.jpeg" ContentType="image/jpeg"/>
  <Override PartName="/ppt/media/image57.png" ContentType="image/png"/>
  <Override PartName="/ppt/media/image55.jpeg" ContentType="image/jpeg"/>
  <Override PartName="/ppt/media/image52.jpeg" ContentType="image/jpeg"/>
  <Override PartName="/ppt/media/image50.png" ContentType="image/png"/>
  <Override PartName="/ppt/media/image22.png" ContentType="image/png"/>
  <Override PartName="/ppt/media/image46.jpeg" ContentType="image/jpeg"/>
  <Override PartName="/ppt/media/image43.jpeg" ContentType="image/jpeg"/>
  <Override PartName="/ppt/media/image42.png" ContentType="image/png"/>
  <Override PartName="/ppt/media/image4.png" ContentType="image/png"/>
  <Override PartName="/ppt/media/image28.jpeg" ContentType="image/jpeg"/>
  <Override PartName="/ppt/media/image41.jpeg" ContentType="image/jpeg"/>
  <Override PartName="/ppt/media/image40.png" ContentType="image/png"/>
  <Override PartName="/ppt/media/image38.jpeg" ContentType="image/jpeg"/>
  <Override PartName="/ppt/media/image35.jpeg" ContentType="image/jpeg"/>
  <Override PartName="/ppt/media/image26.jpeg" ContentType="image/jpeg"/>
  <Override PartName="/ppt/media/image34.png" ContentType="image/png"/>
  <Override PartName="/ppt/media/image58.jpeg" ContentType="image/jpeg"/>
  <Override PartName="/ppt/media/image33.png" ContentType="image/png"/>
  <Override PartName="/ppt/media/image73.png" ContentType="image/png"/>
  <Override PartName="/ppt/media/image32.jpeg" ContentType="image/jpeg"/>
  <Override PartName="/ppt/media/image74.jpeg" ContentType="image/jpeg"/>
  <Override PartName="/ppt/media/image63.png" ContentType="image/png"/>
  <Override PartName="/ppt/media/image31.jpeg" ContentType="image/jpeg"/>
  <Override PartName="/ppt/media/image30.png" ContentType="image/png"/>
  <Override PartName="/ppt/media/image27.png" ContentType="image/png"/>
  <Override PartName="/ppt/media/image45.png" ContentType="image/png"/>
  <Override PartName="/ppt/media/image25.png" ContentType="image/png"/>
  <Override PartName="/ppt/media/image20.png" ContentType="image/png"/>
  <Override PartName="/ppt/media/image19.png" ContentType="image/png"/>
  <Override PartName="/ppt/media/image47.jpeg" ContentType="image/jpeg"/>
  <Override PartName="/ppt/media/image77.jpeg" ContentType="image/jpeg"/>
  <Override PartName="/ppt/media/image18.png" ContentType="image/png"/>
  <Override PartName="/ppt/media/image17.png" ContentType="image/png"/>
  <Override PartName="/ppt/media/image16.png" ContentType="image/png"/>
  <Override PartName="/ppt/media/image23.jpeg" ContentType="image/jpeg"/>
  <Override PartName="/ppt/media/image7.jpeg" ContentType="image/jpe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69.png" ContentType="image/png"/>
  <Override PartName="/ppt/media/image10.png" ContentType="image/png"/>
  <Override PartName="/ppt/media/image24.png" ContentType="image/png"/>
  <Override PartName="/ppt/media/image59.png" ContentType="image/png"/>
  <Override PartName="/ppt/media/image9.png" ContentType="image/png"/>
  <Override PartName="/ppt/media/image8.png" ContentType="image/png"/>
  <Override PartName="/ppt/media/image64.png" ContentType="image/png"/>
  <Override PartName="/ppt/media/image29.jpeg" ContentType="image/jpeg"/>
  <Override PartName="/ppt/media/image81.jpeg" ContentType="image/jpeg"/>
  <Override PartName="/ppt/media/image68.jpeg" ContentType="image/jpeg"/>
  <Override PartName="/ppt/media/image37.png" ContentType="image/png"/>
  <Override PartName="/ppt/media/image62.jpeg" ContentType="image/jpeg"/>
  <Override PartName="/ppt/media/image49.jpeg" ContentType="image/jpeg"/>
  <Override PartName="/ppt/media/image2.png" ContentType="image/png"/>
  <Override PartName="/ppt/media/image44.jpeg" ContentType="image/jpeg"/>
  <Override PartName="/ppt/media/image21.png" ContentType="image/png"/>
  <Override PartName="/ppt/media/image56.png" ContentType="image/png"/>
  <Override PartName="/ppt/media/image6.png" ContentType="image/png"/>
  <Override PartName="/ppt/media/image54.jpeg" ContentType="image/jpeg"/>
  <Override PartName="/ppt/media/image11.jpeg" ContentType="image/jpeg"/>
  <Override PartName="/ppt/media/image39.png" ContentType="image/png"/>
  <Override PartName="/ppt/media/image53.png" ContentType="image/png"/>
  <Override PartName="/ppt/media/image3.png" ContentType="image/png"/>
  <Override PartName="/ppt/media/image48.png" ContentType="image/png"/>
  <Override PartName="/ppt/media/image5.jpeg" ContentType="image/jpeg"/>
  <Override PartName="/ppt/media/image36.png" ContentType="image/png"/>
  <Override PartName="/ppt/media/image51.png" ContentType="image/png"/>
  <Override PartName="/ppt/media/image1.png" ContentType="image/png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
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png>
</file>

<file path=ppt/media/image28.jpeg>
</file>

<file path=ppt/media/image29.jpe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jpe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jpeg>
</file>

<file path=ppt/media/image42.png>
</file>

<file path=ppt/media/image43.jpeg>
</file>

<file path=ppt/media/image44.jpeg>
</file>

<file path=ppt/media/image45.png>
</file>

<file path=ppt/media/image46.jpeg>
</file>

<file path=ppt/media/image47.jpeg>
</file>

<file path=ppt/media/image48.png>
</file>

<file path=ppt/media/image49.jpeg>
</file>

<file path=ppt/media/image5.jpeg>
</file>

<file path=ppt/media/image50.png>
</file>

<file path=ppt/media/image51.png>
</file>

<file path=ppt/media/image52.jpeg>
</file>

<file path=ppt/media/image53.png>
</file>

<file path=ppt/media/image54.jpeg>
</file>

<file path=ppt/media/image55.jpeg>
</file>

<file path=ppt/media/image56.png>
</file>

<file path=ppt/media/image57.png>
</file>

<file path=ppt/media/image58.jpeg>
</file>

<file path=ppt/media/image59.png>
</file>

<file path=ppt/media/image6.png>
</file>

<file path=ppt/media/image60.png>
</file>

<file path=ppt/media/image61.png>
</file>

<file path=ppt/media/image62.jpeg>
</file>

<file path=ppt/media/image63.png>
</file>

<file path=ppt/media/image64.png>
</file>

<file path=ppt/media/image65.jpeg>
</file>

<file path=ppt/media/image66.png>
</file>

<file path=ppt/media/image67.png>
</file>

<file path=ppt/media/image68.jpeg>
</file>

<file path=ppt/media/image69.png>
</file>

<file path=ppt/media/image7.jpeg>
</file>

<file path=ppt/media/image70.jpeg>
</file>

<file path=ppt/media/image71.png>
</file>

<file path=ppt/media/image72.jpeg>
</file>

<file path=ppt/media/image73.png>
</file>

<file path=ppt/media/image74.jpeg>
</file>

<file path=ppt/media/image75.png>
</file>

<file path=ppt/media/image76.png>
</file>

<file path=ppt/media/image77.jpeg>
</file>

<file path=ppt/media/image78.png>
</file>

<file path=ppt/media/image79.jpeg>
</file>

<file path=ppt/media/image8.png>
</file>

<file path=ppt/media/image80.png>
</file>

<file path=ppt/media/image81.jpeg>
</file>

<file path=ppt/media/image82.png>
</file>

<file path=ppt/media/image83.jpeg>
</file>

<file path=ppt/media/image84.jpeg>
</file>

<file path=ppt/media/image85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078280" y="1604520"/>
            <a:ext cx="498636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078280" y="1604520"/>
            <a:ext cx="498636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078280" y="1604520"/>
            <a:ext cx="498636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078280" y="1604520"/>
            <a:ext cx="498636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240" cy="1142640"/>
          </a:xfrm>
          <a:prstGeom prst="rect">
            <a:avLst/>
          </a:prstGeom>
        </p:spPr>
        <p:txBody>
          <a:bodyPr lIns="90000" rIns="90000" tIns="46800" bIns="4680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1.jpeg"/><Relationship Id="rId2" Type="http://schemas.openxmlformats.org/officeDocument/2006/relationships/image" Target="../media/image42.png"/><Relationship Id="rId3" Type="http://schemas.openxmlformats.org/officeDocument/2006/relationships/image" Target="../media/image43.jpe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4.jpeg"/><Relationship Id="rId2" Type="http://schemas.openxmlformats.org/officeDocument/2006/relationships/image" Target="../media/image45.png"/><Relationship Id="rId3" Type="http://schemas.openxmlformats.org/officeDocument/2006/relationships/image" Target="../media/image46.jpeg"/><Relationship Id="rId4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7.jpeg"/><Relationship Id="rId2" Type="http://schemas.openxmlformats.org/officeDocument/2006/relationships/image" Target="../media/image48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9.jpeg"/><Relationship Id="rId2" Type="http://schemas.openxmlformats.org/officeDocument/2006/relationships/image" Target="../media/image50.png"/><Relationship Id="rId3" Type="http://schemas.openxmlformats.org/officeDocument/2006/relationships/image" Target="../media/image51.png"/><Relationship Id="rId4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2.jpeg"/><Relationship Id="rId2" Type="http://schemas.openxmlformats.org/officeDocument/2006/relationships/image" Target="../media/image53.png"/><Relationship Id="rId3" Type="http://schemas.openxmlformats.org/officeDocument/2006/relationships/image" Target="../media/image54.jpeg"/><Relationship Id="rId4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5.jpeg"/><Relationship Id="rId2" Type="http://schemas.openxmlformats.org/officeDocument/2006/relationships/image" Target="../media/image56.png"/><Relationship Id="rId3" Type="http://schemas.openxmlformats.org/officeDocument/2006/relationships/image" Target="../media/image57.png"/><Relationship Id="rId4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8.jpeg"/><Relationship Id="rId2" Type="http://schemas.openxmlformats.org/officeDocument/2006/relationships/image" Target="../media/image59.png"/><Relationship Id="rId3" Type="http://schemas.openxmlformats.org/officeDocument/2006/relationships/image" Target="../media/image60.png"/><Relationship Id="rId4" Type="http://schemas.openxmlformats.org/officeDocument/2006/relationships/image" Target="../media/image61.png"/><Relationship Id="rId5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62.jpeg"/><Relationship Id="rId2" Type="http://schemas.openxmlformats.org/officeDocument/2006/relationships/image" Target="../media/image63.png"/><Relationship Id="rId3" Type="http://schemas.openxmlformats.org/officeDocument/2006/relationships/image" Target="../media/image64.png"/><Relationship Id="rId4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65.jpeg"/><Relationship Id="rId2" Type="http://schemas.openxmlformats.org/officeDocument/2006/relationships/image" Target="../media/image66.png"/><Relationship Id="rId3" Type="http://schemas.openxmlformats.org/officeDocument/2006/relationships/image" Target="../media/image67.png"/><Relationship Id="rId4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68.jpeg"/><Relationship Id="rId2" Type="http://schemas.openxmlformats.org/officeDocument/2006/relationships/image" Target="../media/image69.pn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70.jpeg"/><Relationship Id="rId2" Type="http://schemas.openxmlformats.org/officeDocument/2006/relationships/image" Target="../media/image71.png"/><Relationship Id="rId3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72.jpeg"/><Relationship Id="rId2" Type="http://schemas.openxmlformats.org/officeDocument/2006/relationships/image" Target="../media/image73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74.jpeg"/><Relationship Id="rId2" Type="http://schemas.openxmlformats.org/officeDocument/2006/relationships/image" Target="../media/image75.png"/><Relationship Id="rId3" Type="http://schemas.openxmlformats.org/officeDocument/2006/relationships/image" Target="../media/image76.png"/><Relationship Id="rId4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77.jpeg"/><Relationship Id="rId2" Type="http://schemas.openxmlformats.org/officeDocument/2006/relationships/image" Target="../media/image78.png"/><Relationship Id="rId3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79.jpeg"/><Relationship Id="rId2" Type="http://schemas.openxmlformats.org/officeDocument/2006/relationships/image" Target="../media/image80.png"/><Relationship Id="rId3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81.jpeg"/><Relationship Id="rId2" Type="http://schemas.openxmlformats.org/officeDocument/2006/relationships/image" Target="../media/image82.png"/><Relationship Id="rId3" Type="http://schemas.openxmlformats.org/officeDocument/2006/relationships/image" Target="../media/image83.jpeg"/><Relationship Id="rId4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84.jpeg"/><Relationship Id="rId2" Type="http://schemas.openxmlformats.org/officeDocument/2006/relationships/image" Target="../media/image85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image" Target="../media/image19.png"/><Relationship Id="rId10" Type="http://schemas.openxmlformats.org/officeDocument/2006/relationships/image" Target="../media/image20.png"/><Relationship Id="rId11" Type="http://schemas.openxmlformats.org/officeDocument/2006/relationships/image" Target="../media/image21.png"/><Relationship Id="rId12" Type="http://schemas.openxmlformats.org/officeDocument/2006/relationships/image" Target="../media/image22.png"/><Relationship Id="rId1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image" Target="../media/image27.png"/><Relationship Id="rId3" Type="http://schemas.openxmlformats.org/officeDocument/2006/relationships/image" Target="../media/image28.jpe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image" Target="../media/image30.png"/><Relationship Id="rId3" Type="http://schemas.openxmlformats.org/officeDocument/2006/relationships/image" Target="../media/image31.jpe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1" descr=""/>
          <p:cNvPicPr/>
          <p:nvPr/>
        </p:nvPicPr>
        <p:blipFill>
          <a:blip r:embed="rId2"/>
          <a:stretch/>
        </p:blipFill>
        <p:spPr>
          <a:xfrm>
            <a:off x="6970680" y="-385920"/>
            <a:ext cx="1909440" cy="1909440"/>
          </a:xfrm>
          <a:prstGeom prst="rect">
            <a:avLst/>
          </a:prstGeom>
          <a:ln>
            <a:noFill/>
          </a:ln>
        </p:spPr>
      </p:pic>
      <p:sp>
        <p:nvSpPr>
          <p:cNvPr id="73" name="CustomShape 1"/>
          <p:cNvSpPr/>
          <p:nvPr/>
        </p:nvSpPr>
        <p:spPr>
          <a:xfrm>
            <a:off x="3816000" y="3384000"/>
            <a:ext cx="14133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SDR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1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pic>
        <p:nvPicPr>
          <p:cNvPr id="122" name="" descr=""/>
          <p:cNvPicPr/>
          <p:nvPr/>
        </p:nvPicPr>
        <p:blipFill>
          <a:blip r:embed="rId3"/>
          <a:srcRect l="0" t="14474" r="0" b="0"/>
          <a:stretch/>
        </p:blipFill>
        <p:spPr>
          <a:xfrm>
            <a:off x="72000" y="1915560"/>
            <a:ext cx="9143280" cy="4276080"/>
          </a:xfrm>
          <a:prstGeom prst="rect">
            <a:avLst/>
          </a:prstGeom>
          <a:ln>
            <a:noFill/>
          </a:ln>
        </p:spPr>
      </p:pic>
      <p:sp>
        <p:nvSpPr>
          <p:cNvPr id="123" name="CustomShape 2"/>
          <p:cNvSpPr/>
          <p:nvPr/>
        </p:nvSpPr>
        <p:spPr>
          <a:xfrm>
            <a:off x="3528720" y="144720"/>
            <a:ext cx="20883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ADB-S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pic>
        <p:nvPicPr>
          <p:cNvPr id="126" name="" descr=""/>
          <p:cNvPicPr/>
          <p:nvPr/>
        </p:nvPicPr>
        <p:blipFill>
          <a:blip r:embed="rId3"/>
          <a:srcRect l="0" t="0" r="0" b="1115"/>
          <a:stretch/>
        </p:blipFill>
        <p:spPr>
          <a:xfrm>
            <a:off x="28440" y="216000"/>
            <a:ext cx="9143280" cy="6414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8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29" name="CustomShape 2"/>
          <p:cNvSpPr/>
          <p:nvPr/>
        </p:nvSpPr>
        <p:spPr>
          <a:xfrm>
            <a:off x="1440000" y="1152000"/>
            <a:ext cx="6032520" cy="313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SDR# 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(Win)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HDSDR 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(Win)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GQRX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(Linux/Mac)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CubicSDR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(Linux/Mac)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SDRTouch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(Android)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1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32" name="CustomShape 2"/>
          <p:cNvSpPr/>
          <p:nvPr/>
        </p:nvSpPr>
        <p:spPr>
          <a:xfrm>
            <a:off x="2592000" y="147240"/>
            <a:ext cx="363240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GNU-Radio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3" name="" descr=""/>
          <p:cNvPicPr/>
          <p:nvPr/>
        </p:nvPicPr>
        <p:blipFill>
          <a:blip r:embed="rId3"/>
          <a:srcRect l="3149" t="3110" r="14174" b="0"/>
          <a:stretch/>
        </p:blipFill>
        <p:spPr>
          <a:xfrm>
            <a:off x="240480" y="1163520"/>
            <a:ext cx="8639640" cy="5694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5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pic>
        <p:nvPicPr>
          <p:cNvPr id="136" name="" descr=""/>
          <p:cNvPicPr/>
          <p:nvPr/>
        </p:nvPicPr>
        <p:blipFill>
          <a:blip r:embed="rId3"/>
          <a:srcRect l="0" t="0" r="12600" b="0"/>
          <a:stretch/>
        </p:blipFill>
        <p:spPr>
          <a:xfrm>
            <a:off x="576720" y="1409040"/>
            <a:ext cx="7990920" cy="5142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8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pic>
        <p:nvPicPr>
          <p:cNvPr id="139" name="" descr=""/>
          <p:cNvPicPr/>
          <p:nvPr/>
        </p:nvPicPr>
        <p:blipFill>
          <a:blip r:embed="rId3"/>
          <a:stretch/>
        </p:blipFill>
        <p:spPr>
          <a:xfrm>
            <a:off x="1440000" y="2016000"/>
            <a:ext cx="5903640" cy="4614840"/>
          </a:xfrm>
          <a:prstGeom prst="rect">
            <a:avLst/>
          </a:prstGeom>
          <a:ln>
            <a:noFill/>
          </a:ln>
        </p:spPr>
      </p:pic>
      <p:sp>
        <p:nvSpPr>
          <p:cNvPr id="140" name="CustomShape 2"/>
          <p:cNvSpPr/>
          <p:nvPr/>
        </p:nvSpPr>
        <p:spPr>
          <a:xfrm>
            <a:off x="2538720" y="864000"/>
            <a:ext cx="37969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Moduliacija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2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pic>
        <p:nvPicPr>
          <p:cNvPr id="143" name="" descr=""/>
          <p:cNvPicPr/>
          <p:nvPr/>
        </p:nvPicPr>
        <p:blipFill>
          <a:blip r:embed="rId3"/>
          <a:srcRect l="52461" t="14056" r="0" b="0"/>
          <a:stretch/>
        </p:blipFill>
        <p:spPr>
          <a:xfrm>
            <a:off x="504000" y="1656000"/>
            <a:ext cx="5687640" cy="4603320"/>
          </a:xfrm>
          <a:prstGeom prst="rect">
            <a:avLst/>
          </a:prstGeom>
          <a:ln>
            <a:noFill/>
          </a:ln>
        </p:spPr>
      </p:pic>
      <p:pic>
        <p:nvPicPr>
          <p:cNvPr id="144" name="" descr=""/>
          <p:cNvPicPr/>
          <p:nvPr/>
        </p:nvPicPr>
        <p:blipFill>
          <a:blip r:embed="rId4"/>
          <a:srcRect l="24512" t="0" r="61326" b="0"/>
          <a:stretch/>
        </p:blipFill>
        <p:spPr>
          <a:xfrm>
            <a:off x="7128360" y="1440000"/>
            <a:ext cx="1295280" cy="5142600"/>
          </a:xfrm>
          <a:prstGeom prst="rect">
            <a:avLst/>
          </a:prstGeom>
          <a:ln>
            <a:noFill/>
          </a:ln>
        </p:spPr>
      </p:pic>
      <p:sp>
        <p:nvSpPr>
          <p:cNvPr id="145" name="CustomShape 2"/>
          <p:cNvSpPr/>
          <p:nvPr/>
        </p:nvSpPr>
        <p:spPr>
          <a:xfrm>
            <a:off x="2606400" y="435240"/>
            <a:ext cx="36115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433 MHz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7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48" name="CustomShape 2"/>
          <p:cNvSpPr/>
          <p:nvPr/>
        </p:nvSpPr>
        <p:spPr>
          <a:xfrm>
            <a:off x="2606400" y="435240"/>
            <a:ext cx="388584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433 MHz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9" name="" descr=""/>
          <p:cNvPicPr/>
          <p:nvPr/>
        </p:nvPicPr>
        <p:blipFill>
          <a:blip r:embed="rId3"/>
          <a:srcRect l="3246" t="8296" r="47938" b="42713"/>
          <a:stretch/>
        </p:blipFill>
        <p:spPr>
          <a:xfrm>
            <a:off x="720000" y="1656360"/>
            <a:ext cx="7651800" cy="4319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1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52" name="CustomShape 2"/>
          <p:cNvSpPr/>
          <p:nvPr/>
        </p:nvSpPr>
        <p:spPr>
          <a:xfrm>
            <a:off x="2606400" y="435240"/>
            <a:ext cx="32457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433 MHz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3"/>
          <a:srcRect l="3246" t="2694" r="23525" b="18912"/>
          <a:stretch/>
        </p:blipFill>
        <p:spPr>
          <a:xfrm>
            <a:off x="36000" y="1368000"/>
            <a:ext cx="9071640" cy="5462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5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56" name="CustomShape 2"/>
          <p:cNvSpPr/>
          <p:nvPr/>
        </p:nvSpPr>
        <p:spPr>
          <a:xfrm>
            <a:off x="2606400" y="435240"/>
            <a:ext cx="352008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433 MHz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3"/>
          <p:cNvSpPr/>
          <p:nvPr/>
        </p:nvSpPr>
        <p:spPr>
          <a:xfrm>
            <a:off x="720000" y="1440000"/>
            <a:ext cx="757944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8-12 bitų   1ms per bitą, 2ms pauzė, kartojama 5 kartus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4"/>
          <p:cNvSpPr/>
          <p:nvPr/>
        </p:nvSpPr>
        <p:spPr>
          <a:xfrm>
            <a:off x="636120" y="1990440"/>
            <a:ext cx="7211520" cy="283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((2^12)*12) +((2^11)*11) +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((2^10)*10) +((2^9)*9) +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((2^8)*8) = 88576 bitų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5"/>
          <p:cNvSpPr/>
          <p:nvPr/>
        </p:nvSpPr>
        <p:spPr>
          <a:xfrm>
            <a:off x="636120" y="4680000"/>
            <a:ext cx="7211520" cy="283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88576 * (1 + 2) * 5 = 1328640ms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1328 s = 22 minutės</a:t>
            </a: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5" name="Picture 3" descr=""/>
          <p:cNvPicPr/>
          <p:nvPr/>
        </p:nvPicPr>
        <p:blipFill>
          <a:blip r:embed="rId2"/>
          <a:stretch/>
        </p:blipFill>
        <p:spPr>
          <a:xfrm>
            <a:off x="6764400" y="-38556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76" name="CustomShape 2"/>
          <p:cNvSpPr/>
          <p:nvPr/>
        </p:nvSpPr>
        <p:spPr>
          <a:xfrm>
            <a:off x="576000" y="864000"/>
            <a:ext cx="486504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Aivaras Spaičys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CustomShape 3"/>
          <p:cNvSpPr/>
          <p:nvPr/>
        </p:nvSpPr>
        <p:spPr>
          <a:xfrm>
            <a:off x="1982880" y="1515240"/>
            <a:ext cx="2048760" cy="129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LY5AS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CustomShape 4"/>
          <p:cNvSpPr/>
          <p:nvPr/>
        </p:nvSpPr>
        <p:spPr>
          <a:xfrm>
            <a:off x="203400" y="2448000"/>
            <a:ext cx="778824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DevOps by day, maker by night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3"/>
          <a:stretch/>
        </p:blipFill>
        <p:spPr>
          <a:xfrm>
            <a:off x="457200" y="3528000"/>
            <a:ext cx="2550600" cy="73692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4"/>
          <a:stretch/>
        </p:blipFill>
        <p:spPr>
          <a:xfrm>
            <a:off x="6120000" y="2952000"/>
            <a:ext cx="1314360" cy="1511640"/>
          </a:xfrm>
          <a:prstGeom prst="rect">
            <a:avLst/>
          </a:prstGeom>
          <a:ln>
            <a:noFill/>
          </a:ln>
        </p:spPr>
      </p:pic>
      <p:sp>
        <p:nvSpPr>
          <p:cNvPr id="81" name="CustomShape 5"/>
          <p:cNvSpPr/>
          <p:nvPr/>
        </p:nvSpPr>
        <p:spPr>
          <a:xfrm>
            <a:off x="457200" y="4367880"/>
            <a:ext cx="241308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http://www.nfq.lt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CustomShape 6"/>
          <p:cNvSpPr/>
          <p:nvPr/>
        </p:nvSpPr>
        <p:spPr>
          <a:xfrm>
            <a:off x="5400000" y="4367880"/>
            <a:ext cx="276516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http://makerspace.lt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1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62" name="CustomShape 2"/>
          <p:cNvSpPr/>
          <p:nvPr/>
        </p:nvSpPr>
        <p:spPr>
          <a:xfrm>
            <a:off x="2606400" y="435240"/>
            <a:ext cx="397728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433 MHz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720000" y="1440000"/>
            <a:ext cx="757944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8-12 bitų   1ms per bitą, 2ms pauzė, kartojama 5 kartus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2580120" y="2448000"/>
            <a:ext cx="3395520" cy="124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 pakartojimų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22 / 5 = </a:t>
            </a:r>
            <a:r>
              <a:rPr b="1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4,4 min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5"/>
          <p:cNvSpPr/>
          <p:nvPr/>
        </p:nvSpPr>
        <p:spPr>
          <a:xfrm>
            <a:off x="2580120" y="4104000"/>
            <a:ext cx="3971520" cy="182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 pauzės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4,4 / 3 = </a:t>
            </a:r>
            <a:r>
              <a:rPr b="1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1,46 min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7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68" name="CustomShape 2"/>
          <p:cNvSpPr/>
          <p:nvPr/>
        </p:nvSpPr>
        <p:spPr>
          <a:xfrm>
            <a:off x="288000" y="1224000"/>
            <a:ext cx="85701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Perstumiamo bito registras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2088000" y="2448000"/>
            <a:ext cx="5592960" cy="374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0000</a:t>
            </a:r>
            <a:r>
              <a:rPr b="1" lang="en-US" sz="6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1111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0000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0001</a:t>
            </a:r>
            <a:r>
              <a:rPr b="1" lang="en-US" sz="6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1110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0000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0011</a:t>
            </a:r>
            <a:r>
              <a:rPr b="1" lang="en-US" sz="6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1100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0000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0111</a:t>
            </a:r>
            <a:r>
              <a:rPr b="1" lang="en-US" sz="6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1000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0000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288360" y="1224360"/>
            <a:ext cx="85701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Perstumiamo bito registras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2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73" name="CustomShape 2"/>
          <p:cNvSpPr/>
          <p:nvPr/>
        </p:nvSpPr>
        <p:spPr>
          <a:xfrm>
            <a:off x="2016000" y="795240"/>
            <a:ext cx="46029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 Bruijn seka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4" name="" descr=""/>
          <p:cNvPicPr/>
          <p:nvPr/>
        </p:nvPicPr>
        <p:blipFill>
          <a:blip r:embed="rId3">
            <a:lum bright="29000"/>
          </a:blip>
          <a:srcRect l="0" t="37258" r="0" b="0"/>
          <a:stretch/>
        </p:blipFill>
        <p:spPr>
          <a:xfrm>
            <a:off x="144000" y="2220840"/>
            <a:ext cx="4558320" cy="3394800"/>
          </a:xfrm>
          <a:prstGeom prst="rect">
            <a:avLst/>
          </a:prstGeom>
          <a:ln>
            <a:noFill/>
          </a:ln>
        </p:spPr>
      </p:pic>
      <p:sp>
        <p:nvSpPr>
          <p:cNvPr id="175" name="CustomShape 3"/>
          <p:cNvSpPr/>
          <p:nvPr/>
        </p:nvSpPr>
        <p:spPr>
          <a:xfrm>
            <a:off x="6696000" y="1663200"/>
            <a:ext cx="5255640" cy="618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00110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US" sz="36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</a:t>
            </a: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110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</a:t>
            </a:r>
            <a:r>
              <a:rPr b="1" lang="en-US" sz="3600" spc="-1" strike="noStrike">
                <a:solidFill>
                  <a:srgbClr val="6666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01</a:t>
            </a: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</a:t>
            </a:r>
            <a:r>
              <a:rPr b="1" lang="en-US" sz="36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11</a:t>
            </a: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001</a:t>
            </a:r>
            <a:r>
              <a:rPr b="1" lang="en-US" sz="3600" spc="-1" strike="noStrike">
                <a:solidFill>
                  <a:srgbClr val="6666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Vietoje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00 01 11 10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7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78" name="CustomShape 2"/>
          <p:cNvSpPr/>
          <p:nvPr/>
        </p:nvSpPr>
        <p:spPr>
          <a:xfrm>
            <a:off x="2164680" y="1080000"/>
            <a:ext cx="46029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 Bruijn seka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1872000" y="2422440"/>
            <a:ext cx="5255640" cy="81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((2^12 + 11)) * 1ms =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3456000" y="3430440"/>
            <a:ext cx="1943640" cy="81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4107ms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5"/>
          <p:cNvSpPr/>
          <p:nvPr/>
        </p:nvSpPr>
        <p:spPr>
          <a:xfrm>
            <a:off x="3744000" y="4350600"/>
            <a:ext cx="1943640" cy="155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96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nodeType="mainSeq">
                <p:childTnLst>
                  <p:par>
                    <p:cTn id="73" fill="freeze">
                      <p:stCondLst>
                        <p:cond delay="indefinite"/>
                      </p:stCondLst>
                      <p:childTnLst>
                        <p:par>
                          <p:cTn id="74" fill="freeze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3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84" name="CustomShape 2"/>
          <p:cNvSpPr/>
          <p:nvPr/>
        </p:nvSpPr>
        <p:spPr>
          <a:xfrm>
            <a:off x="1868400" y="936000"/>
            <a:ext cx="47415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Radijo mėgėjai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44000" y="2016000"/>
            <a:ext cx="8963280" cy="112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Lietuvos Respublikos Ryšių reguliavimo tarnyba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http://rrt.lt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CustomShape 4"/>
          <p:cNvSpPr/>
          <p:nvPr/>
        </p:nvSpPr>
        <p:spPr>
          <a:xfrm>
            <a:off x="1697040" y="3769560"/>
            <a:ext cx="6006600" cy="112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Lietuvos radijo mėgėjų draugija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http://lrmd.lt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5"/>
          <p:cNvSpPr/>
          <p:nvPr/>
        </p:nvSpPr>
        <p:spPr>
          <a:xfrm>
            <a:off x="2448000" y="5425560"/>
            <a:ext cx="4351680" cy="112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Informacijos katalogas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http://hamradio.lt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9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90" name="CustomShape 2"/>
          <p:cNvSpPr/>
          <p:nvPr/>
        </p:nvSpPr>
        <p:spPr>
          <a:xfrm>
            <a:off x="1868400" y="936000"/>
            <a:ext cx="47415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Radijo mėgėjai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1" name="" descr=""/>
          <p:cNvPicPr/>
          <p:nvPr/>
        </p:nvPicPr>
        <p:blipFill>
          <a:blip r:embed="rId3"/>
          <a:srcRect l="0" t="0" r="8344" b="0"/>
          <a:stretch/>
        </p:blipFill>
        <p:spPr>
          <a:xfrm>
            <a:off x="864000" y="2395440"/>
            <a:ext cx="7271640" cy="4462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1" dur="indefinite" restart="never" nodeType="tmRoot">
          <p:childTnLst>
            <p:seq>
              <p:cTn id="8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3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94" name="CustomShape 2"/>
          <p:cNvSpPr/>
          <p:nvPr/>
        </p:nvSpPr>
        <p:spPr>
          <a:xfrm>
            <a:off x="3456000" y="1515240"/>
            <a:ext cx="18597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Ačiū!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3"/>
          <p:cNvSpPr/>
          <p:nvPr/>
        </p:nvSpPr>
        <p:spPr>
          <a:xfrm>
            <a:off x="195480" y="3672000"/>
            <a:ext cx="56361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https://github.com/spaivaras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4"/>
          <p:cNvSpPr/>
          <p:nvPr/>
        </p:nvSpPr>
        <p:spPr>
          <a:xfrm>
            <a:off x="3456360" y="1515600"/>
            <a:ext cx="18597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Ačiū!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5"/>
          <p:cNvSpPr/>
          <p:nvPr/>
        </p:nvSpPr>
        <p:spPr>
          <a:xfrm>
            <a:off x="220320" y="3027240"/>
            <a:ext cx="42433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spaivaras@gmail.com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6"/>
          <p:cNvSpPr/>
          <p:nvPr/>
        </p:nvSpPr>
        <p:spPr>
          <a:xfrm>
            <a:off x="216000" y="4323240"/>
            <a:ext cx="826524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https://www.facebook.com/aivaras.spaicys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3" dur="indefinite" restart="never" nodeType="tmRoot">
          <p:childTnLst>
            <p:seq>
              <p:cTn id="8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pic>
        <p:nvPicPr>
          <p:cNvPr id="85" name="" descr=""/>
          <p:cNvPicPr/>
          <p:nvPr/>
        </p:nvPicPr>
        <p:blipFill>
          <a:blip r:embed="rId3"/>
          <a:srcRect l="26855" t="13413" r="24382" b="12837"/>
          <a:stretch/>
        </p:blipFill>
        <p:spPr>
          <a:xfrm>
            <a:off x="2579760" y="2520000"/>
            <a:ext cx="3755880" cy="1439280"/>
          </a:xfrm>
          <a:prstGeom prst="rect">
            <a:avLst/>
          </a:prstGeom>
          <a:ln>
            <a:noFill/>
          </a:ln>
        </p:spPr>
      </p:pic>
      <p:pic>
        <p:nvPicPr>
          <p:cNvPr id="86" name="" descr=""/>
          <p:cNvPicPr/>
          <p:nvPr/>
        </p:nvPicPr>
        <p:blipFill>
          <a:blip r:embed="rId4"/>
          <a:stretch/>
        </p:blipFill>
        <p:spPr>
          <a:xfrm>
            <a:off x="-215640" y="3528000"/>
            <a:ext cx="2303280" cy="1727640"/>
          </a:xfrm>
          <a:prstGeom prst="rect">
            <a:avLst/>
          </a:prstGeom>
          <a:ln>
            <a:noFill/>
          </a:ln>
        </p:spPr>
      </p:pic>
      <p:pic>
        <p:nvPicPr>
          <p:cNvPr id="87" name="" descr=""/>
          <p:cNvPicPr/>
          <p:nvPr/>
        </p:nvPicPr>
        <p:blipFill>
          <a:blip r:embed="rId5"/>
          <a:stretch/>
        </p:blipFill>
        <p:spPr>
          <a:xfrm>
            <a:off x="72000" y="1296000"/>
            <a:ext cx="2378880" cy="1902960"/>
          </a:xfrm>
          <a:prstGeom prst="rect">
            <a:avLst/>
          </a:prstGeom>
          <a:ln>
            <a:noFill/>
          </a:ln>
        </p:spPr>
      </p:pic>
      <p:pic>
        <p:nvPicPr>
          <p:cNvPr id="88" name="" descr=""/>
          <p:cNvPicPr/>
          <p:nvPr/>
        </p:nvPicPr>
        <p:blipFill>
          <a:blip r:embed="rId6"/>
          <a:stretch/>
        </p:blipFill>
        <p:spPr>
          <a:xfrm>
            <a:off x="2160000" y="360000"/>
            <a:ext cx="3479400" cy="107964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7"/>
          <a:stretch/>
        </p:blipFill>
        <p:spPr>
          <a:xfrm>
            <a:off x="4248000" y="504000"/>
            <a:ext cx="2015640" cy="201564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8"/>
          <a:stretch/>
        </p:blipFill>
        <p:spPr>
          <a:xfrm>
            <a:off x="7124760" y="3240000"/>
            <a:ext cx="1730880" cy="1223640"/>
          </a:xfrm>
          <a:prstGeom prst="rect">
            <a:avLst/>
          </a:prstGeom>
          <a:ln>
            <a:noFill/>
          </a:ln>
        </p:spPr>
      </p:pic>
      <p:pic>
        <p:nvPicPr>
          <p:cNvPr id="91" name="" descr=""/>
          <p:cNvPicPr/>
          <p:nvPr/>
        </p:nvPicPr>
        <p:blipFill>
          <a:blip r:embed="rId9"/>
          <a:stretch/>
        </p:blipFill>
        <p:spPr>
          <a:xfrm>
            <a:off x="7128000" y="4678560"/>
            <a:ext cx="1439640" cy="1447200"/>
          </a:xfrm>
          <a:prstGeom prst="rect">
            <a:avLst/>
          </a:prstGeom>
          <a:ln>
            <a:noFill/>
          </a:ln>
        </p:spPr>
      </p:pic>
      <p:pic>
        <p:nvPicPr>
          <p:cNvPr id="92" name="" descr=""/>
          <p:cNvPicPr/>
          <p:nvPr/>
        </p:nvPicPr>
        <p:blipFill>
          <a:blip r:embed="rId10"/>
          <a:stretch/>
        </p:blipFill>
        <p:spPr>
          <a:xfrm>
            <a:off x="1944000" y="4874400"/>
            <a:ext cx="1655640" cy="125136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11"/>
          <a:stretch/>
        </p:blipFill>
        <p:spPr>
          <a:xfrm>
            <a:off x="4680000" y="4824000"/>
            <a:ext cx="1727640" cy="172764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12"/>
          <a:stretch/>
        </p:blipFill>
        <p:spPr>
          <a:xfrm>
            <a:off x="6408000" y="1152000"/>
            <a:ext cx="2442960" cy="1730160"/>
          </a:xfrm>
          <a:prstGeom prst="rect">
            <a:avLst/>
          </a:prstGeom>
          <a:ln>
            <a:noFill/>
          </a:ln>
        </p:spPr>
      </p:pic>
      <p:sp>
        <p:nvSpPr>
          <p:cNvPr id="95" name="CustomShape 2"/>
          <p:cNvSpPr/>
          <p:nvPr/>
        </p:nvSpPr>
        <p:spPr>
          <a:xfrm>
            <a:off x="2244960" y="1224000"/>
            <a:ext cx="451908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Radijo bangos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>
                <p:childTnLst>
                  <p:par>
                    <p:cTn id="7" fill="freeze">
                      <p:stCondLst>
                        <p:cond delay="indefinite"/>
                      </p:stCondLst>
                      <p:childTnLst>
                        <p:par>
                          <p:cTn id="8" fill="freeze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freeze">
                      <p:stCondLst>
                        <p:cond delay="indefinite"/>
                      </p:stCondLst>
                      <p:childTnLst>
                        <p:par>
                          <p:cTn id="16" fill="freeze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pic>
        <p:nvPicPr>
          <p:cNvPr id="98" name="" descr=""/>
          <p:cNvPicPr/>
          <p:nvPr/>
        </p:nvPicPr>
        <p:blipFill>
          <a:blip r:embed="rId3"/>
          <a:stretch/>
        </p:blipFill>
        <p:spPr>
          <a:xfrm>
            <a:off x="648000" y="1915200"/>
            <a:ext cx="7218720" cy="5500440"/>
          </a:xfrm>
          <a:prstGeom prst="rect">
            <a:avLst/>
          </a:prstGeom>
          <a:ln>
            <a:noFill/>
          </a:ln>
        </p:spPr>
      </p:pic>
      <p:sp>
        <p:nvSpPr>
          <p:cNvPr id="99" name="CustomShape 2"/>
          <p:cNvSpPr/>
          <p:nvPr/>
        </p:nvSpPr>
        <p:spPr>
          <a:xfrm>
            <a:off x="792000" y="864000"/>
            <a:ext cx="75477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i="1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oftware </a:t>
            </a:r>
            <a:r>
              <a:rPr b="1" i="1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efined </a:t>
            </a:r>
            <a:r>
              <a:rPr b="1" i="1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adio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1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02" name="CustomShape 2"/>
          <p:cNvSpPr/>
          <p:nvPr/>
        </p:nvSpPr>
        <p:spPr>
          <a:xfrm>
            <a:off x="1504080" y="1191240"/>
            <a:ext cx="5407560" cy="140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HackRF     ~250€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https://greatscottgadgets.com/hackrf/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3"/>
          <a:srcRect l="10114" t="15765" r="13490" b="14344"/>
          <a:stretch/>
        </p:blipFill>
        <p:spPr>
          <a:xfrm>
            <a:off x="1336320" y="2952000"/>
            <a:ext cx="6151320" cy="352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5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06" name="CustomShape 2"/>
          <p:cNvSpPr/>
          <p:nvPr/>
        </p:nvSpPr>
        <p:spPr>
          <a:xfrm>
            <a:off x="1512000" y="1152000"/>
            <a:ext cx="6235560" cy="143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SDRPlay    ~120€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http://sdrplay.com/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3"/>
          <a:srcRect l="14687" t="20999" r="17073" b="19164"/>
          <a:stretch/>
        </p:blipFill>
        <p:spPr>
          <a:xfrm>
            <a:off x="2376000" y="2935440"/>
            <a:ext cx="3959640" cy="3472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9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sp>
        <p:nvSpPr>
          <p:cNvPr id="110" name="CustomShape 2"/>
          <p:cNvSpPr/>
          <p:nvPr/>
        </p:nvSpPr>
        <p:spPr>
          <a:xfrm>
            <a:off x="1584000" y="1191240"/>
            <a:ext cx="5399640" cy="140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RTL-SDR   ~10€  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http://www.rtl-sdr.com/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3"/>
          <a:stretch/>
        </p:blipFill>
        <p:spPr>
          <a:xfrm>
            <a:off x="1224000" y="3156120"/>
            <a:ext cx="6407640" cy="3251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3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pic>
        <p:nvPicPr>
          <p:cNvPr id="114" name="" descr=""/>
          <p:cNvPicPr/>
          <p:nvPr/>
        </p:nvPicPr>
        <p:blipFill>
          <a:blip r:embed="rId3"/>
          <a:stretch/>
        </p:blipFill>
        <p:spPr>
          <a:xfrm>
            <a:off x="-576000" y="1224000"/>
            <a:ext cx="10383120" cy="5615640"/>
          </a:xfrm>
          <a:prstGeom prst="rect">
            <a:avLst/>
          </a:prstGeom>
          <a:ln>
            <a:noFill/>
          </a:ln>
        </p:spPr>
      </p:pic>
      <p:sp>
        <p:nvSpPr>
          <p:cNvPr id="115" name="CustomShape 2"/>
          <p:cNvSpPr/>
          <p:nvPr/>
        </p:nvSpPr>
        <p:spPr>
          <a:xfrm>
            <a:off x="3528000" y="144000"/>
            <a:ext cx="18597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7" name="Picture 3" descr=""/>
          <p:cNvPicPr/>
          <p:nvPr/>
        </p:nvPicPr>
        <p:blipFill>
          <a:blip r:embed="rId2"/>
          <a:stretch/>
        </p:blipFill>
        <p:spPr>
          <a:xfrm>
            <a:off x="6764400" y="-385920"/>
            <a:ext cx="2115720" cy="2117520"/>
          </a:xfrm>
          <a:prstGeom prst="rect">
            <a:avLst/>
          </a:prstGeom>
          <a:ln>
            <a:noFill/>
          </a:ln>
        </p:spPr>
      </p:pic>
      <p:pic>
        <p:nvPicPr>
          <p:cNvPr id="118" name="" descr=""/>
          <p:cNvPicPr/>
          <p:nvPr/>
        </p:nvPicPr>
        <p:blipFill>
          <a:blip r:embed="rId3"/>
          <a:stretch/>
        </p:blipFill>
        <p:spPr>
          <a:xfrm>
            <a:off x="-72000" y="1728000"/>
            <a:ext cx="9826920" cy="5399640"/>
          </a:xfrm>
          <a:prstGeom prst="rect">
            <a:avLst/>
          </a:prstGeom>
          <a:ln>
            <a:noFill/>
          </a:ln>
        </p:spPr>
      </p:pic>
      <p:sp>
        <p:nvSpPr>
          <p:cNvPr id="119" name="CustomShape 2"/>
          <p:cNvSpPr/>
          <p:nvPr/>
        </p:nvSpPr>
        <p:spPr>
          <a:xfrm>
            <a:off x="3528360" y="144360"/>
            <a:ext cx="185976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JT-65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</TotalTime>
  <Application>LibreOffice/5.2.2.2$MacOSX_X86_64 LibreOffice_project/8f96e87c890bf8fa77463cd4b640a2312823f3ad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2016-09-09T10:26:55Z</dcterms:created>
  <dc:creator>Jurga Buzytė</dc:creator>
  <dc:description/>
  <dc:language>lt-LT</dc:language>
  <cp:lastModifiedBy/>
  <dcterms:modified xsi:type="dcterms:W3CDTF">2016-09-29T23:14:25Z</dcterms:modified>
  <cp:revision>29</cp:revision>
  <dc:subject/>
  <dc:title>PowerPoint Presentation</dc:title>
</cp:coreProperties>
</file>